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Quattrocento"/>
      <p:regular r:id="rId16"/>
    </p:embeddedFont>
    <p:embeddedFont>
      <p:font typeface="Quattrocen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5431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MIPS Addressing Language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847505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MIPS is a Reduced Instruction Set Computing (RISC) architecture widely used in embedded systems and computer architecture education. Its addressing language allows efficient memory access, essential for program execution.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6488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                            B.SWATHI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3010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                              B.SC/CS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6316"/>
            <a:ext cx="67709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Addressing Modes in MIPS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385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243875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33850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Addressing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18599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operand is a constant value directly embedded in the instruction.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3385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870252" y="243875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3385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Register Addressing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283404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operand is the value stored in a register, providing fast access.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8435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1015008" y="4943832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48435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Addressing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33912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operand's address is calculated by adding an offset to the value of a base register.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48435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4875014" y="4943832"/>
            <a:ext cx="17168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484358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Pseudodirect Addressing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69106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special case where the operand's address is directly encoded within the instruction.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0824"/>
            <a:ext cx="5734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Addressing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94381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addressing simplifies instructions by directly using constant values as operands. This is efficient for small, known values, often used for loop counters or literal values.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362087"/>
            <a:ext cx="7468553" cy="3986689"/>
          </a:xfrm>
          <a:prstGeom prst="roundRect">
            <a:avLst>
              <a:gd name="adj" fmla="val 9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31744" y="3369707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71059" y="352091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Instruction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52091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31744" y="4055150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71059" y="420635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addi $t0, $zero, 10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01526" y="4206359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Adds the immediate value 10 to register $zero and stores the result in $t0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31744" y="5506641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71059" y="565785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ori $t1, $t1, 0x10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301526" y="5657850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Performs a bitwise OR operation between register $t1 and the immediate value 0x10, storing the result in $t1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78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Register Addressing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4064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Register addressing uses registers to hold operands, enabling fast access and efficient processing. This mode is commonly used for frequently accessed variables or intermediate results.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152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064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Fast access to data. Efficient for frequently used values.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5704880"/>
            <a:ext cx="58026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bandwidth between registers and the ALU.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5152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51064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register space, requiring data movement.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997666" y="5704880"/>
            <a:ext cx="58026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 lead to memory access when registers are full.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633" y="569119"/>
            <a:ext cx="4855845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Addressing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08633" y="1485424"/>
            <a:ext cx="769953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addressing uses a base register and an offset to calculate the effective memory address. This allows accessing data in a contiguous memory region relative to a base pointer.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33" y="2707600"/>
            <a:ext cx="1031796" cy="1650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9872" y="2913936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 Register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49872" y="3341013"/>
            <a:ext cx="6358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register that holds the starting address of a data structure.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33" y="4358521"/>
            <a:ext cx="1031796" cy="16509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9872" y="4564856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Offset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549872" y="4991933"/>
            <a:ext cx="635829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constant value added to the base address to reach the desired memory location.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633" y="6009442"/>
            <a:ext cx="1031796" cy="16509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9872" y="6215777"/>
            <a:ext cx="242792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Effective Address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549872" y="6642854"/>
            <a:ext cx="6358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final address of the operand in memory.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9573"/>
            <a:ext cx="62962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Pseudodirect Addressing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6256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Pseudodirect addressing is a specialized addressing mode where the operand's address is encoded directly within the instruction. This is often used for frequently accessed code sections or constant values.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instruction format encodes the address as a fixed offset from the PC (Program Counter), enabling quick access and saving instruction space.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4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188" y="3410188"/>
            <a:ext cx="7671673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Addressing Arithmetic Operations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3188" y="4353282"/>
            <a:ext cx="1314402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MIPS supports various arithmetic operations, often involving addressing modes for efficient data manipulation. These operations are crucial for program execution and data processing.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8" y="5271730"/>
            <a:ext cx="530900" cy="530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3188" y="6014918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Addition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43188" y="6454497"/>
            <a:ext cx="3047048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Adds two operands, commonly used in calculations and data manipulation.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28" y="5271730"/>
            <a:ext cx="530900" cy="5309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8728" y="6014918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Subtraction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4108728" y="6454497"/>
            <a:ext cx="304716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Subtracts one operand from another, often used in calculations and comparisons.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387" y="5271730"/>
            <a:ext cx="530900" cy="5309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4387" y="6014918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Multiplication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4387" y="6454497"/>
            <a:ext cx="304716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Multiplies two operands, commonly used in calculations and data scaling.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045" y="5271730"/>
            <a:ext cx="530900" cy="5309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0045" y="6014918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Division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840045" y="6454497"/>
            <a:ext cx="304716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Divides one operand by another, often used in calculations and data scaling.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1145"/>
            <a:ext cx="65980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541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MIPS addressing modes are critical for efficient memory access and data manipulation. By understanding these modes, developers can write optimized and efficient programs for various applications.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724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Choosing the appropriate addressing mode depends on the specific program requirements, data access patterns, and performance goals.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2024-09-25T07:23:23Z</dcterms:created>
  <dcterms:modified xsi:type="dcterms:W3CDTF">2024-09-25T07:23:23Z</dcterms:modified>
</cp:coreProperties>
</file>